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170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820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627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480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437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690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120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089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196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27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641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A36-EC0E-40ED-9CBF-B69F402D10E8}" type="datetimeFigureOut">
              <a:rPr lang="lt-LT" smtClean="0"/>
              <a:t>2024-09-17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2825-A5FE-4D64-809D-01C590FA7D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624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4225" y="3009900"/>
            <a:ext cx="3533775" cy="1138238"/>
          </a:xfrm>
        </p:spPr>
        <p:txBody>
          <a:bodyPr/>
          <a:lstStyle/>
          <a:p>
            <a:pPr algn="r"/>
            <a:r>
              <a:rPr lang="lt-LT" b="1" dirty="0" err="1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Title</a:t>
            </a:r>
            <a:endParaRPr lang="lt-LT" b="1" dirty="0">
              <a:solidFill>
                <a:srgbClr val="0B4DC7"/>
              </a:solidFill>
              <a:latin typeface="Space Grotesk" pitchFamily="2" charset="-70"/>
              <a:cs typeface="Space Grotesk" pitchFamily="2" charset="-7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6425" y="4240213"/>
            <a:ext cx="4981575" cy="1655762"/>
          </a:xfrm>
        </p:spPr>
        <p:txBody>
          <a:bodyPr/>
          <a:lstStyle/>
          <a:p>
            <a:pPr algn="r"/>
            <a:r>
              <a:rPr lang="lt-LT" dirty="0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Name, </a:t>
            </a:r>
            <a:r>
              <a:rPr lang="lt-LT" dirty="0" err="1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Surname</a:t>
            </a:r>
            <a:endParaRPr lang="lt-LT" dirty="0">
              <a:solidFill>
                <a:srgbClr val="0B4DC7"/>
              </a:solidFill>
              <a:latin typeface="Space Grotesk" pitchFamily="2" charset="-70"/>
              <a:cs typeface="Space Grotesk" pitchFamily="2" charset="-70"/>
            </a:endParaRPr>
          </a:p>
          <a:p>
            <a:pPr algn="r"/>
            <a:r>
              <a:rPr lang="lt-LT" dirty="0" err="1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Additional</a:t>
            </a:r>
            <a:r>
              <a:rPr lang="lt-LT" dirty="0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dirty="0" err="1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information</a:t>
            </a:r>
            <a:endParaRPr lang="lt-LT" dirty="0">
              <a:solidFill>
                <a:srgbClr val="0B4DC7"/>
              </a:solidFill>
              <a:latin typeface="Space Grotesk" pitchFamily="2" charset="-70"/>
              <a:cs typeface="Space Grotesk" pitchFamily="2" charset="-7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6205015"/>
            <a:ext cx="1218705" cy="42438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1950" y="257764"/>
            <a:ext cx="9677399" cy="23044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64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5th BALTIC CONFERENCE</a:t>
            </a:r>
          </a:p>
          <a:p>
            <a:pPr algn="l"/>
            <a:r>
              <a:rPr lang="lt-LT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of</a:t>
            </a:r>
            <a:r>
              <a:rPr lang="lt-LT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Emerging</a:t>
            </a:r>
            <a:r>
              <a:rPr lang="lt-LT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Scholars</a:t>
            </a:r>
            <a:endParaRPr lang="lt-LT" b="1" dirty="0">
              <a:solidFill>
                <a:srgbClr val="0B4DC7">
                  <a:alpha val="40000"/>
                </a:srgbClr>
              </a:solidFill>
              <a:latin typeface="Space Grotesk" pitchFamily="2" charset="-70"/>
              <a:cs typeface="Space Grotesk" pitchFamily="2" charset="-70"/>
            </a:endParaRPr>
          </a:p>
          <a:p>
            <a:pPr algn="l"/>
            <a:r>
              <a:rPr lang="lt-LT" sz="51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in </a:t>
            </a:r>
            <a:r>
              <a:rPr lang="lt-LT" sz="51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Architecture</a:t>
            </a:r>
            <a:r>
              <a:rPr lang="lt-LT" sz="51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, </a:t>
            </a:r>
            <a:r>
              <a:rPr lang="lt-LT" sz="51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Landscape</a:t>
            </a:r>
            <a:r>
              <a:rPr lang="lt-LT" sz="51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sz="51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Architecture</a:t>
            </a:r>
            <a:endParaRPr lang="lt-LT" sz="5100" b="1" dirty="0">
              <a:solidFill>
                <a:srgbClr val="0B4DC7">
                  <a:alpha val="40000"/>
                </a:srgbClr>
              </a:solidFill>
              <a:latin typeface="Space Grotesk" pitchFamily="2" charset="-70"/>
              <a:cs typeface="Space Grotesk" pitchFamily="2" charset="-70"/>
            </a:endParaRPr>
          </a:p>
          <a:p>
            <a:pPr algn="l"/>
            <a:r>
              <a:rPr lang="lt-LT" sz="51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and</a:t>
            </a:r>
            <a:r>
              <a:rPr lang="lt-LT" sz="51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sz="51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Urbanism</a:t>
            </a:r>
            <a:endParaRPr lang="lt-LT" sz="5100" b="1" dirty="0">
              <a:solidFill>
                <a:srgbClr val="0B4DC7">
                  <a:alpha val="40000"/>
                </a:srgbClr>
              </a:solidFill>
              <a:latin typeface="Space Grotesk" pitchFamily="2" charset="-70"/>
              <a:cs typeface="Space Grotesk" pitchFamily="2" charset="-70"/>
            </a:endParaRPr>
          </a:p>
          <a:p>
            <a:pPr algn="l"/>
            <a:endParaRPr lang="lt-LT" sz="5100" b="1" dirty="0">
              <a:solidFill>
                <a:srgbClr val="0B4DC7">
                  <a:alpha val="40000"/>
                </a:srgbClr>
              </a:solidFill>
              <a:latin typeface="Space Grotesk" pitchFamily="2" charset="-70"/>
              <a:cs typeface="Space Grotesk" pitchFamily="2" charset="-70"/>
            </a:endParaRPr>
          </a:p>
          <a:p>
            <a:pPr algn="l"/>
            <a:r>
              <a:rPr lang="lt-LT" sz="38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October</a:t>
            </a:r>
            <a:r>
              <a:rPr lang="lt-LT" sz="38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 3 – 4, 2024</a:t>
            </a:r>
          </a:p>
          <a:p>
            <a:pPr algn="l"/>
            <a:r>
              <a:rPr lang="lt-LT" sz="38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Lithuania</a:t>
            </a:r>
          </a:p>
        </p:txBody>
      </p:sp>
    </p:spTree>
    <p:extLst>
      <p:ext uri="{BB962C8B-B14F-4D97-AF65-F5344CB8AC3E}">
        <p14:creationId xmlns:p14="http://schemas.microsoft.com/office/powerpoint/2010/main" val="203972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2175" cy="1325563"/>
          </a:xfrm>
        </p:spPr>
        <p:txBody>
          <a:bodyPr/>
          <a:lstStyle/>
          <a:p>
            <a:r>
              <a:rPr lang="lt-LT" b="1" dirty="0" err="1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Title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7500"/>
          </a:xfrm>
        </p:spPr>
        <p:txBody>
          <a:bodyPr/>
          <a:lstStyle/>
          <a:p>
            <a:r>
              <a:rPr lang="lt-LT" dirty="0" err="1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Text</a:t>
            </a:r>
            <a:endParaRPr lang="lt-LT" dirty="0">
              <a:solidFill>
                <a:srgbClr val="0B4DC7"/>
              </a:solidFill>
              <a:latin typeface="Space Grotesk" pitchFamily="2" charset="-70"/>
              <a:cs typeface="Space Grotesk" pitchFamily="2" charset="-70"/>
            </a:endParaRPr>
          </a:p>
          <a:p>
            <a:endParaRPr lang="lt-L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104" y="6124574"/>
            <a:ext cx="10468471" cy="495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1800" b="1" dirty="0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5th BALTIC CONFERENCE </a:t>
            </a:r>
            <a:r>
              <a:rPr lang="lt-LT" sz="1800" b="1" dirty="0" err="1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of</a:t>
            </a:r>
            <a:r>
              <a:rPr lang="lt-LT" sz="1800" b="1" dirty="0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sz="1800" b="1" dirty="0" err="1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Emerging</a:t>
            </a:r>
            <a:r>
              <a:rPr lang="lt-LT" sz="1800" b="1" dirty="0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sz="1800" b="1" dirty="0" err="1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Scholars</a:t>
            </a:r>
            <a:r>
              <a:rPr lang="lt-LT" sz="1800" b="1" dirty="0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sz="1400" b="1" dirty="0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in </a:t>
            </a:r>
            <a:r>
              <a:rPr lang="lt-LT" sz="1400" b="1" dirty="0" err="1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Architecture</a:t>
            </a:r>
            <a:r>
              <a:rPr lang="lt-LT" sz="1400" b="1" dirty="0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, </a:t>
            </a:r>
            <a:r>
              <a:rPr lang="lt-LT" sz="1400" b="1" dirty="0" err="1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Landscape</a:t>
            </a:r>
            <a:r>
              <a:rPr lang="lt-LT" sz="1400" b="1" dirty="0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sz="1400" b="1" dirty="0" err="1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Architecture</a:t>
            </a:r>
            <a:r>
              <a:rPr lang="lt-LT" sz="1400" b="1" dirty="0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sz="1400" b="1" dirty="0" err="1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and</a:t>
            </a:r>
            <a:r>
              <a:rPr lang="lt-LT" sz="1400" b="1" dirty="0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sz="1400" b="1" dirty="0" err="1">
                <a:solidFill>
                  <a:srgbClr val="0B4DC7">
                    <a:alpha val="50000"/>
                  </a:srgbClr>
                </a:solidFill>
                <a:latin typeface="Space Grotesk" pitchFamily="2" charset="-70"/>
                <a:cs typeface="Space Grotesk" pitchFamily="2" charset="-70"/>
              </a:rPr>
              <a:t>Urbanism</a:t>
            </a:r>
            <a:endParaRPr lang="lt-LT" sz="1400" b="1" dirty="0">
              <a:solidFill>
                <a:srgbClr val="0B4DC7">
                  <a:alpha val="50000"/>
                </a:srgbClr>
              </a:solidFill>
              <a:latin typeface="Space Grotesk" pitchFamily="2" charset="-70"/>
              <a:cs typeface="Space Grotesk" pitchFamily="2" charset="-7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365125"/>
            <a:ext cx="1218705" cy="4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1393"/>
            <a:ext cx="12192000" cy="1138238"/>
          </a:xfrm>
        </p:spPr>
        <p:txBody>
          <a:bodyPr>
            <a:normAutofit/>
          </a:bodyPr>
          <a:lstStyle/>
          <a:p>
            <a:r>
              <a:rPr lang="lt-LT" b="1" dirty="0" err="1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Thank</a:t>
            </a:r>
            <a:r>
              <a:rPr lang="lt-LT" b="1" dirty="0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b="1" dirty="0" err="1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you</a:t>
            </a:r>
            <a:endParaRPr lang="lt-LT" b="1" dirty="0">
              <a:solidFill>
                <a:srgbClr val="0B4DC7"/>
              </a:solidFill>
              <a:latin typeface="Space Grotesk" pitchFamily="2" charset="-70"/>
              <a:cs typeface="Space Grotesk" pitchFamily="2" charset="-7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05230"/>
            <a:ext cx="12192000" cy="1047545"/>
          </a:xfrm>
        </p:spPr>
        <p:txBody>
          <a:bodyPr/>
          <a:lstStyle/>
          <a:p>
            <a:r>
              <a:rPr lang="lt-LT" dirty="0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Name, </a:t>
            </a:r>
            <a:r>
              <a:rPr lang="lt-LT" dirty="0" err="1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Surname</a:t>
            </a:r>
            <a:endParaRPr lang="lt-LT" dirty="0">
              <a:solidFill>
                <a:srgbClr val="0B4DC7"/>
              </a:solidFill>
              <a:latin typeface="Space Grotesk" pitchFamily="2" charset="-70"/>
              <a:cs typeface="Space Grotesk" pitchFamily="2" charset="-70"/>
            </a:endParaRPr>
          </a:p>
          <a:p>
            <a:r>
              <a:rPr lang="lt-LT" dirty="0" err="1">
                <a:solidFill>
                  <a:srgbClr val="0B4DC7"/>
                </a:solidFill>
                <a:latin typeface="Space Grotesk" pitchFamily="2" charset="-70"/>
                <a:cs typeface="Space Grotesk" pitchFamily="2" charset="-70"/>
              </a:rPr>
              <a:t>Contact</a:t>
            </a:r>
            <a:endParaRPr lang="lt-LT" dirty="0">
              <a:solidFill>
                <a:srgbClr val="0B4DC7"/>
              </a:solidFill>
              <a:latin typeface="Space Grotesk" pitchFamily="2" charset="-70"/>
              <a:cs typeface="Space Grotesk" pitchFamily="2" charset="-7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47" y="5965441"/>
            <a:ext cx="1218705" cy="42438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489530"/>
            <a:ext cx="12192000" cy="23044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64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5th BALTIC CONFERENCE</a:t>
            </a:r>
          </a:p>
          <a:p>
            <a:r>
              <a:rPr lang="lt-LT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of</a:t>
            </a:r>
            <a:r>
              <a:rPr lang="lt-LT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Emerging</a:t>
            </a:r>
            <a:r>
              <a:rPr lang="lt-LT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Scholars</a:t>
            </a:r>
            <a:endParaRPr lang="lt-LT" b="1" dirty="0">
              <a:solidFill>
                <a:srgbClr val="0B4DC7">
                  <a:alpha val="40000"/>
                </a:srgbClr>
              </a:solidFill>
              <a:latin typeface="Space Grotesk" pitchFamily="2" charset="-70"/>
              <a:cs typeface="Space Grotesk" pitchFamily="2" charset="-70"/>
            </a:endParaRPr>
          </a:p>
          <a:p>
            <a:r>
              <a:rPr lang="lt-LT" sz="51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in </a:t>
            </a:r>
            <a:r>
              <a:rPr lang="lt-LT" sz="51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Architecture</a:t>
            </a:r>
            <a:r>
              <a:rPr lang="lt-LT" sz="51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, </a:t>
            </a:r>
            <a:r>
              <a:rPr lang="lt-LT" sz="51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Landscape</a:t>
            </a:r>
            <a:r>
              <a:rPr lang="lt-LT" sz="51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sz="51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Architecture</a:t>
            </a:r>
            <a:endParaRPr lang="lt-LT" sz="5100" b="1" dirty="0">
              <a:solidFill>
                <a:srgbClr val="0B4DC7">
                  <a:alpha val="40000"/>
                </a:srgbClr>
              </a:solidFill>
              <a:latin typeface="Space Grotesk" pitchFamily="2" charset="-70"/>
              <a:cs typeface="Space Grotesk" pitchFamily="2" charset="-70"/>
            </a:endParaRPr>
          </a:p>
          <a:p>
            <a:r>
              <a:rPr lang="lt-LT" sz="51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and</a:t>
            </a:r>
            <a:r>
              <a:rPr lang="lt-LT" sz="51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 </a:t>
            </a:r>
            <a:r>
              <a:rPr lang="lt-LT" sz="51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Urbanism</a:t>
            </a:r>
            <a:endParaRPr lang="lt-LT" sz="5100" b="1" dirty="0">
              <a:solidFill>
                <a:srgbClr val="0B4DC7">
                  <a:alpha val="40000"/>
                </a:srgbClr>
              </a:solidFill>
              <a:latin typeface="Space Grotesk" pitchFamily="2" charset="-70"/>
              <a:cs typeface="Space Grotesk" pitchFamily="2" charset="-70"/>
            </a:endParaRPr>
          </a:p>
          <a:p>
            <a:endParaRPr lang="lt-LT" sz="5100" b="1" dirty="0">
              <a:solidFill>
                <a:srgbClr val="0B4DC7">
                  <a:alpha val="40000"/>
                </a:srgbClr>
              </a:solidFill>
              <a:latin typeface="Space Grotesk" pitchFamily="2" charset="-70"/>
              <a:cs typeface="Space Grotesk" pitchFamily="2" charset="-70"/>
            </a:endParaRPr>
          </a:p>
          <a:p>
            <a:r>
              <a:rPr lang="lt-LT" sz="3800" b="1" dirty="0" err="1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October</a:t>
            </a:r>
            <a:r>
              <a:rPr lang="lt-LT" sz="38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 3 – 4, 2024</a:t>
            </a:r>
          </a:p>
          <a:p>
            <a:r>
              <a:rPr lang="lt-LT" sz="3800" b="1" dirty="0">
                <a:solidFill>
                  <a:srgbClr val="0B4DC7">
                    <a:alpha val="40000"/>
                  </a:srgbClr>
                </a:solidFill>
                <a:latin typeface="Space Grotesk" pitchFamily="2" charset="-70"/>
                <a:cs typeface="Space Grotesk" pitchFamily="2" charset="-70"/>
              </a:rPr>
              <a:t>Lithuania</a:t>
            </a:r>
          </a:p>
        </p:txBody>
      </p:sp>
    </p:spTree>
    <p:extLst>
      <p:ext uri="{BB962C8B-B14F-4D97-AF65-F5344CB8AC3E}">
        <p14:creationId xmlns:p14="http://schemas.microsoft.com/office/powerpoint/2010/main" val="254574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67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Space Grotesk</vt:lpstr>
      <vt:lpstr>Office Theme</vt:lpstr>
      <vt:lpstr>Title</vt:lpstr>
      <vt:lpstr>Title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Agnė Vėtė</dc:creator>
  <cp:lastModifiedBy>Recenzentas</cp:lastModifiedBy>
  <cp:revision>10</cp:revision>
  <dcterms:created xsi:type="dcterms:W3CDTF">2024-04-06T12:24:05Z</dcterms:created>
  <dcterms:modified xsi:type="dcterms:W3CDTF">2024-09-17T07:51:36Z</dcterms:modified>
</cp:coreProperties>
</file>